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9" r:id="rId2"/>
    <p:sldId id="300" r:id="rId3"/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2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8CB6C-8023-4B6A-B061-5F34F29F43E2}" v="6" dt="2023-10-07T08:29:44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Rai" userId="af8780e5-e30d-435c-8a33-f1d164ef65ef" providerId="ADAL" clId="{3218CB6C-8023-4B6A-B061-5F34F29F43E2}"/>
    <pc:docChg chg="undo custSel addSld modSld sldOrd">
      <pc:chgData name="Deepak Rai" userId="af8780e5-e30d-435c-8a33-f1d164ef65ef" providerId="ADAL" clId="{3218CB6C-8023-4B6A-B061-5F34F29F43E2}" dt="2023-10-07T08:39:24.380" v="124" actId="22"/>
      <pc:docMkLst>
        <pc:docMk/>
      </pc:docMkLst>
      <pc:sldChg chg="ord">
        <pc:chgData name="Deepak Rai" userId="af8780e5-e30d-435c-8a33-f1d164ef65ef" providerId="ADAL" clId="{3218CB6C-8023-4B6A-B061-5F34F29F43E2}" dt="2023-10-07T08:26:48.079" v="70"/>
        <pc:sldMkLst>
          <pc:docMk/>
          <pc:sldMk cId="3853771815" sldId="256"/>
        </pc:sldMkLst>
      </pc:sldChg>
      <pc:sldChg chg="addSp delSp modSp mod setBg">
        <pc:chgData name="Deepak Rai" userId="af8780e5-e30d-435c-8a33-f1d164ef65ef" providerId="ADAL" clId="{3218CB6C-8023-4B6A-B061-5F34F29F43E2}" dt="2023-10-07T08:04:39.683" v="11" actId="26606"/>
        <pc:sldMkLst>
          <pc:docMk/>
          <pc:sldMk cId="1858590672" sldId="259"/>
        </pc:sldMkLst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14" creationId="{F3060C83-F051-4F0E-ABAD-AA0DFC48B218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16" creationId="{83C98ABE-055B-441F-B07E-44F97F083C39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18" creationId="{29FDB030-9B49-4CED-8CCD-4D99382388AC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20" creationId="{3783CA14-24A1-485C-8B30-D6A5D87987AD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22" creationId="{9A97C86A-04D6-40F7-AE84-31AB43E6A846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24" creationId="{FF9F2414-84E8-453E-B1F3-389FDE8192D9}"/>
          </ac:spMkLst>
        </pc:spChg>
        <pc:spChg chg="add">
          <ac:chgData name="Deepak Rai" userId="af8780e5-e30d-435c-8a33-f1d164ef65ef" providerId="ADAL" clId="{3218CB6C-8023-4B6A-B061-5F34F29F43E2}" dt="2023-10-07T08:04:39.683" v="11" actId="26606"/>
          <ac:spMkLst>
            <pc:docMk/>
            <pc:sldMk cId="1858590672" sldId="259"/>
            <ac:spMk id="26" creationId="{3ECA69A1-7536-43AC-85EF-C7106179F5ED}"/>
          </ac:spMkLst>
        </pc:spChg>
        <pc:picChg chg="add del mod">
          <ac:chgData name="Deepak Rai" userId="af8780e5-e30d-435c-8a33-f1d164ef65ef" providerId="ADAL" clId="{3218CB6C-8023-4B6A-B061-5F34F29F43E2}" dt="2023-10-07T08:02:51.468" v="5" actId="21"/>
          <ac:picMkLst>
            <pc:docMk/>
            <pc:sldMk cId="1858590672" sldId="259"/>
            <ac:picMk id="3" creationId="{D5F68FE4-B472-D6BE-F7A2-C18F2477EF93}"/>
          </ac:picMkLst>
        </pc:picChg>
        <pc:picChg chg="add del mod">
          <ac:chgData name="Deepak Rai" userId="af8780e5-e30d-435c-8a33-f1d164ef65ef" providerId="ADAL" clId="{3218CB6C-8023-4B6A-B061-5F34F29F43E2}" dt="2023-10-07T08:02:51.468" v="5" actId="21"/>
          <ac:picMkLst>
            <pc:docMk/>
            <pc:sldMk cId="1858590672" sldId="259"/>
            <ac:picMk id="5" creationId="{DC1B8D9E-0D00-34DA-96C4-0EF00A95D094}"/>
          </ac:picMkLst>
        </pc:picChg>
        <pc:picChg chg="add del mod">
          <ac:chgData name="Deepak Rai" userId="af8780e5-e30d-435c-8a33-f1d164ef65ef" providerId="ADAL" clId="{3218CB6C-8023-4B6A-B061-5F34F29F43E2}" dt="2023-10-07T08:03:01.094" v="7" actId="21"/>
          <ac:picMkLst>
            <pc:docMk/>
            <pc:sldMk cId="1858590672" sldId="259"/>
            <ac:picMk id="6" creationId="{934DCBED-D824-8619-C8C9-6CD66656392A}"/>
          </ac:picMkLst>
        </pc:picChg>
        <pc:picChg chg="add del mod">
          <ac:chgData name="Deepak Rai" userId="af8780e5-e30d-435c-8a33-f1d164ef65ef" providerId="ADAL" clId="{3218CB6C-8023-4B6A-B061-5F34F29F43E2}" dt="2023-10-07T08:03:01.094" v="7" actId="21"/>
          <ac:picMkLst>
            <pc:docMk/>
            <pc:sldMk cId="1858590672" sldId="259"/>
            <ac:picMk id="7" creationId="{FE689460-2C45-C9DD-AAE3-92FC68A01B5B}"/>
          </ac:picMkLst>
        </pc:picChg>
        <pc:picChg chg="add mod">
          <ac:chgData name="Deepak Rai" userId="af8780e5-e30d-435c-8a33-f1d164ef65ef" providerId="ADAL" clId="{3218CB6C-8023-4B6A-B061-5F34F29F43E2}" dt="2023-10-07T08:04:39.683" v="11" actId="26606"/>
          <ac:picMkLst>
            <pc:docMk/>
            <pc:sldMk cId="1858590672" sldId="259"/>
            <ac:picMk id="9" creationId="{B9CBE8B6-0516-E1ED-D166-8F35FEF71FB4}"/>
          </ac:picMkLst>
        </pc:picChg>
      </pc:sldChg>
      <pc:sldChg chg="addSp delSp modSp new mod">
        <pc:chgData name="Deepak Rai" userId="af8780e5-e30d-435c-8a33-f1d164ef65ef" providerId="ADAL" clId="{3218CB6C-8023-4B6A-B061-5F34F29F43E2}" dt="2023-10-07T08:04:45.074" v="13"/>
        <pc:sldMkLst>
          <pc:docMk/>
          <pc:sldMk cId="3038301137" sldId="260"/>
        </pc:sldMkLst>
        <pc:picChg chg="add mod">
          <ac:chgData name="Deepak Rai" userId="af8780e5-e30d-435c-8a33-f1d164ef65ef" providerId="ADAL" clId="{3218CB6C-8023-4B6A-B061-5F34F29F43E2}" dt="2023-10-07T08:03:06.975" v="9"/>
          <ac:picMkLst>
            <pc:docMk/>
            <pc:sldMk cId="3038301137" sldId="260"/>
            <ac:picMk id="2" creationId="{EF5922E1-1107-C658-A31C-6809A70684D5}"/>
          </ac:picMkLst>
        </pc:picChg>
        <pc:picChg chg="add del mod">
          <ac:chgData name="Deepak Rai" userId="af8780e5-e30d-435c-8a33-f1d164ef65ef" providerId="ADAL" clId="{3218CB6C-8023-4B6A-B061-5F34F29F43E2}" dt="2023-10-07T08:04:44.445" v="12" actId="21"/>
          <ac:picMkLst>
            <pc:docMk/>
            <pc:sldMk cId="3038301137" sldId="260"/>
            <ac:picMk id="3" creationId="{0879FF26-3868-8913-7924-B432069991CF}"/>
          </ac:picMkLst>
        </pc:picChg>
        <pc:picChg chg="add mod">
          <ac:chgData name="Deepak Rai" userId="af8780e5-e30d-435c-8a33-f1d164ef65ef" providerId="ADAL" clId="{3218CB6C-8023-4B6A-B061-5F34F29F43E2}" dt="2023-10-07T08:04:45.074" v="13"/>
          <ac:picMkLst>
            <pc:docMk/>
            <pc:sldMk cId="3038301137" sldId="260"/>
            <ac:picMk id="4" creationId="{D6ECCA89-45A8-4D26-4D4C-0E83862C2A0C}"/>
          </ac:picMkLst>
        </pc:picChg>
      </pc:sldChg>
      <pc:sldChg chg="addSp modSp new mod setBg">
        <pc:chgData name="Deepak Rai" userId="af8780e5-e30d-435c-8a33-f1d164ef65ef" providerId="ADAL" clId="{3218CB6C-8023-4B6A-B061-5F34F29F43E2}" dt="2023-10-07T08:06:36.332" v="16" actId="26606"/>
        <pc:sldMkLst>
          <pc:docMk/>
          <pc:sldMk cId="3065229258" sldId="261"/>
        </pc:sldMkLst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8" creationId="{F3060C83-F051-4F0E-ABAD-AA0DFC48B218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10" creationId="{83C98ABE-055B-441F-B07E-44F97F083C39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12" creationId="{29FDB030-9B49-4CED-8CCD-4D99382388AC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14" creationId="{3783CA14-24A1-485C-8B30-D6A5D87987AD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16" creationId="{9A97C86A-04D6-40F7-AE84-31AB43E6A846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18" creationId="{FF9F2414-84E8-453E-B1F3-389FDE8192D9}"/>
          </ac:spMkLst>
        </pc:spChg>
        <pc:spChg chg="add">
          <ac:chgData name="Deepak Rai" userId="af8780e5-e30d-435c-8a33-f1d164ef65ef" providerId="ADAL" clId="{3218CB6C-8023-4B6A-B061-5F34F29F43E2}" dt="2023-10-07T08:06:36.332" v="16" actId="26606"/>
          <ac:spMkLst>
            <pc:docMk/>
            <pc:sldMk cId="3065229258" sldId="261"/>
            <ac:spMk id="20" creationId="{3ECA69A1-7536-43AC-85EF-C7106179F5ED}"/>
          </ac:spMkLst>
        </pc:spChg>
        <pc:picChg chg="add mod">
          <ac:chgData name="Deepak Rai" userId="af8780e5-e30d-435c-8a33-f1d164ef65ef" providerId="ADAL" clId="{3218CB6C-8023-4B6A-B061-5F34F29F43E2}" dt="2023-10-07T08:06:36.332" v="16" actId="26606"/>
          <ac:picMkLst>
            <pc:docMk/>
            <pc:sldMk cId="3065229258" sldId="261"/>
            <ac:picMk id="3" creationId="{DE6C5AB3-CDE5-3202-8874-EB9746FE9539}"/>
          </ac:picMkLst>
        </pc:picChg>
      </pc:sldChg>
      <pc:sldChg chg="addSp modSp new mod setBg">
        <pc:chgData name="Deepak Rai" userId="af8780e5-e30d-435c-8a33-f1d164ef65ef" providerId="ADAL" clId="{3218CB6C-8023-4B6A-B061-5F34F29F43E2}" dt="2023-10-07T08:07:01.316" v="19" actId="26606"/>
        <pc:sldMkLst>
          <pc:docMk/>
          <pc:sldMk cId="2578594879" sldId="262"/>
        </pc:sldMkLst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8" creationId="{F3060C83-F051-4F0E-ABAD-AA0DFC48B218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10" creationId="{83C98ABE-055B-441F-B07E-44F97F083C39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12" creationId="{29FDB030-9B49-4CED-8CCD-4D99382388AC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14" creationId="{3783CA14-24A1-485C-8B30-D6A5D87987AD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16" creationId="{9A97C86A-04D6-40F7-AE84-31AB43E6A846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18" creationId="{FF9F2414-84E8-453E-B1F3-389FDE8192D9}"/>
          </ac:spMkLst>
        </pc:spChg>
        <pc:spChg chg="add">
          <ac:chgData name="Deepak Rai" userId="af8780e5-e30d-435c-8a33-f1d164ef65ef" providerId="ADAL" clId="{3218CB6C-8023-4B6A-B061-5F34F29F43E2}" dt="2023-10-07T08:07:01.316" v="19" actId="26606"/>
          <ac:spMkLst>
            <pc:docMk/>
            <pc:sldMk cId="2578594879" sldId="262"/>
            <ac:spMk id="20" creationId="{3ECA69A1-7536-43AC-85EF-C7106179F5ED}"/>
          </ac:spMkLst>
        </pc:spChg>
        <pc:picChg chg="add mod">
          <ac:chgData name="Deepak Rai" userId="af8780e5-e30d-435c-8a33-f1d164ef65ef" providerId="ADAL" clId="{3218CB6C-8023-4B6A-B061-5F34F29F43E2}" dt="2023-10-07T08:07:01.316" v="19" actId="26606"/>
          <ac:picMkLst>
            <pc:docMk/>
            <pc:sldMk cId="2578594879" sldId="262"/>
            <ac:picMk id="3" creationId="{FB2C4432-92EF-0E86-7FE6-D18406FEBFC0}"/>
          </ac:picMkLst>
        </pc:picChg>
      </pc:sldChg>
      <pc:sldChg chg="addSp modSp new mod setBg">
        <pc:chgData name="Deepak Rai" userId="af8780e5-e30d-435c-8a33-f1d164ef65ef" providerId="ADAL" clId="{3218CB6C-8023-4B6A-B061-5F34F29F43E2}" dt="2023-10-07T08:08:53.574" v="23" actId="26606"/>
        <pc:sldMkLst>
          <pc:docMk/>
          <pc:sldMk cId="2904209087" sldId="263"/>
        </pc:sldMkLst>
        <pc:spChg chg="add">
          <ac:chgData name="Deepak Rai" userId="af8780e5-e30d-435c-8a33-f1d164ef65ef" providerId="ADAL" clId="{3218CB6C-8023-4B6A-B061-5F34F29F43E2}" dt="2023-10-07T08:08:53.574" v="23" actId="26606"/>
          <ac:spMkLst>
            <pc:docMk/>
            <pc:sldMk cId="2904209087" sldId="263"/>
            <ac:spMk id="8" creationId="{69D184B2-2226-4E31-BCCB-444330767440}"/>
          </ac:spMkLst>
        </pc:spChg>
        <pc:spChg chg="add">
          <ac:chgData name="Deepak Rai" userId="af8780e5-e30d-435c-8a33-f1d164ef65ef" providerId="ADAL" clId="{3218CB6C-8023-4B6A-B061-5F34F29F43E2}" dt="2023-10-07T08:08:53.574" v="23" actId="26606"/>
          <ac:spMkLst>
            <pc:docMk/>
            <pc:sldMk cId="2904209087" sldId="263"/>
            <ac:spMk id="10" creationId="{1AC4D4E3-486A-464A-8EC8-D44881097267}"/>
          </ac:spMkLst>
        </pc:spChg>
        <pc:spChg chg="add">
          <ac:chgData name="Deepak Rai" userId="af8780e5-e30d-435c-8a33-f1d164ef65ef" providerId="ADAL" clId="{3218CB6C-8023-4B6A-B061-5F34F29F43E2}" dt="2023-10-07T08:08:53.574" v="23" actId="26606"/>
          <ac:spMkLst>
            <pc:docMk/>
            <pc:sldMk cId="2904209087" sldId="263"/>
            <ac:spMk id="12" creationId="{864DE13E-58EB-4475-B79C-0D4FC651239B}"/>
          </ac:spMkLst>
        </pc:spChg>
        <pc:picChg chg="add mod">
          <ac:chgData name="Deepak Rai" userId="af8780e5-e30d-435c-8a33-f1d164ef65ef" providerId="ADAL" clId="{3218CB6C-8023-4B6A-B061-5F34F29F43E2}" dt="2023-10-07T08:08:53.574" v="23" actId="26606"/>
          <ac:picMkLst>
            <pc:docMk/>
            <pc:sldMk cId="2904209087" sldId="263"/>
            <ac:picMk id="3" creationId="{5904B9C9-ECA6-1EF1-D292-B95D3FDC63DC}"/>
          </ac:picMkLst>
        </pc:picChg>
      </pc:sldChg>
      <pc:sldChg chg="addSp new mod">
        <pc:chgData name="Deepak Rai" userId="af8780e5-e30d-435c-8a33-f1d164ef65ef" providerId="ADAL" clId="{3218CB6C-8023-4B6A-B061-5F34F29F43E2}" dt="2023-10-07T08:09:35.696" v="25" actId="22"/>
        <pc:sldMkLst>
          <pc:docMk/>
          <pc:sldMk cId="1209491089" sldId="264"/>
        </pc:sldMkLst>
        <pc:picChg chg="add">
          <ac:chgData name="Deepak Rai" userId="af8780e5-e30d-435c-8a33-f1d164ef65ef" providerId="ADAL" clId="{3218CB6C-8023-4B6A-B061-5F34F29F43E2}" dt="2023-10-07T08:09:35.696" v="25" actId="22"/>
          <ac:picMkLst>
            <pc:docMk/>
            <pc:sldMk cId="1209491089" sldId="264"/>
            <ac:picMk id="3" creationId="{EDAAB2E2-F759-15CF-9468-0A8CF513478C}"/>
          </ac:picMkLst>
        </pc:picChg>
      </pc:sldChg>
      <pc:sldChg chg="addSp new mod">
        <pc:chgData name="Deepak Rai" userId="af8780e5-e30d-435c-8a33-f1d164ef65ef" providerId="ADAL" clId="{3218CB6C-8023-4B6A-B061-5F34F29F43E2}" dt="2023-10-07T08:10:20.029" v="27" actId="22"/>
        <pc:sldMkLst>
          <pc:docMk/>
          <pc:sldMk cId="4131635591" sldId="265"/>
        </pc:sldMkLst>
        <pc:picChg chg="add">
          <ac:chgData name="Deepak Rai" userId="af8780e5-e30d-435c-8a33-f1d164ef65ef" providerId="ADAL" clId="{3218CB6C-8023-4B6A-B061-5F34F29F43E2}" dt="2023-10-07T08:10:20.029" v="27" actId="22"/>
          <ac:picMkLst>
            <pc:docMk/>
            <pc:sldMk cId="4131635591" sldId="265"/>
            <ac:picMk id="3" creationId="{A59AC991-0017-5679-C58A-E28FEA71CA72}"/>
          </ac:picMkLst>
        </pc:picChg>
      </pc:sldChg>
      <pc:sldChg chg="addSp new mod">
        <pc:chgData name="Deepak Rai" userId="af8780e5-e30d-435c-8a33-f1d164ef65ef" providerId="ADAL" clId="{3218CB6C-8023-4B6A-B061-5F34F29F43E2}" dt="2023-10-07T08:11:01.109" v="29" actId="22"/>
        <pc:sldMkLst>
          <pc:docMk/>
          <pc:sldMk cId="2926085981" sldId="266"/>
        </pc:sldMkLst>
        <pc:picChg chg="add">
          <ac:chgData name="Deepak Rai" userId="af8780e5-e30d-435c-8a33-f1d164ef65ef" providerId="ADAL" clId="{3218CB6C-8023-4B6A-B061-5F34F29F43E2}" dt="2023-10-07T08:11:01.109" v="29" actId="22"/>
          <ac:picMkLst>
            <pc:docMk/>
            <pc:sldMk cId="2926085981" sldId="266"/>
            <ac:picMk id="3" creationId="{40319CA2-4865-8438-0065-8D0663B4F762}"/>
          </ac:picMkLst>
        </pc:picChg>
      </pc:sldChg>
      <pc:sldChg chg="addSp modSp new mod setBg">
        <pc:chgData name="Deepak Rai" userId="af8780e5-e30d-435c-8a33-f1d164ef65ef" providerId="ADAL" clId="{3218CB6C-8023-4B6A-B061-5F34F29F43E2}" dt="2023-10-07T08:11:41.627" v="32" actId="26606"/>
        <pc:sldMkLst>
          <pc:docMk/>
          <pc:sldMk cId="1475986143" sldId="267"/>
        </pc:sldMkLst>
        <pc:spChg chg="add">
          <ac:chgData name="Deepak Rai" userId="af8780e5-e30d-435c-8a33-f1d164ef65ef" providerId="ADAL" clId="{3218CB6C-8023-4B6A-B061-5F34F29F43E2}" dt="2023-10-07T08:11:41.627" v="32" actId="26606"/>
          <ac:spMkLst>
            <pc:docMk/>
            <pc:sldMk cId="1475986143" sldId="267"/>
            <ac:spMk id="8" creationId="{69D184B2-2226-4E31-BCCB-444330767440}"/>
          </ac:spMkLst>
        </pc:spChg>
        <pc:spChg chg="add">
          <ac:chgData name="Deepak Rai" userId="af8780e5-e30d-435c-8a33-f1d164ef65ef" providerId="ADAL" clId="{3218CB6C-8023-4B6A-B061-5F34F29F43E2}" dt="2023-10-07T08:11:41.627" v="32" actId="26606"/>
          <ac:spMkLst>
            <pc:docMk/>
            <pc:sldMk cId="1475986143" sldId="267"/>
            <ac:spMk id="10" creationId="{1AC4D4E3-486A-464A-8EC8-D44881097267}"/>
          </ac:spMkLst>
        </pc:spChg>
        <pc:spChg chg="add">
          <ac:chgData name="Deepak Rai" userId="af8780e5-e30d-435c-8a33-f1d164ef65ef" providerId="ADAL" clId="{3218CB6C-8023-4B6A-B061-5F34F29F43E2}" dt="2023-10-07T08:11:41.627" v="32" actId="26606"/>
          <ac:spMkLst>
            <pc:docMk/>
            <pc:sldMk cId="1475986143" sldId="267"/>
            <ac:spMk id="12" creationId="{864DE13E-58EB-4475-B79C-0D4FC651239B}"/>
          </ac:spMkLst>
        </pc:spChg>
        <pc:picChg chg="add mod">
          <ac:chgData name="Deepak Rai" userId="af8780e5-e30d-435c-8a33-f1d164ef65ef" providerId="ADAL" clId="{3218CB6C-8023-4B6A-B061-5F34F29F43E2}" dt="2023-10-07T08:11:41.627" v="32" actId="26606"/>
          <ac:picMkLst>
            <pc:docMk/>
            <pc:sldMk cId="1475986143" sldId="267"/>
            <ac:picMk id="3" creationId="{5A462732-4F9D-65D2-4B26-B8FE1DE94845}"/>
          </ac:picMkLst>
        </pc:picChg>
      </pc:sldChg>
      <pc:sldChg chg="addSp new mod">
        <pc:chgData name="Deepak Rai" userId="af8780e5-e30d-435c-8a33-f1d164ef65ef" providerId="ADAL" clId="{3218CB6C-8023-4B6A-B061-5F34F29F43E2}" dt="2023-10-07T08:13:47.138" v="34" actId="22"/>
        <pc:sldMkLst>
          <pc:docMk/>
          <pc:sldMk cId="567778601" sldId="268"/>
        </pc:sldMkLst>
        <pc:picChg chg="add">
          <ac:chgData name="Deepak Rai" userId="af8780e5-e30d-435c-8a33-f1d164ef65ef" providerId="ADAL" clId="{3218CB6C-8023-4B6A-B061-5F34F29F43E2}" dt="2023-10-07T08:13:47.138" v="34" actId="22"/>
          <ac:picMkLst>
            <pc:docMk/>
            <pc:sldMk cId="567778601" sldId="268"/>
            <ac:picMk id="3" creationId="{AB56C883-769F-6E96-1D80-632CC7BEB967}"/>
          </ac:picMkLst>
        </pc:picChg>
      </pc:sldChg>
      <pc:sldChg chg="addSp new mod">
        <pc:chgData name="Deepak Rai" userId="af8780e5-e30d-435c-8a33-f1d164ef65ef" providerId="ADAL" clId="{3218CB6C-8023-4B6A-B061-5F34F29F43E2}" dt="2023-10-07T08:14:04.330" v="36" actId="22"/>
        <pc:sldMkLst>
          <pc:docMk/>
          <pc:sldMk cId="1641514510" sldId="269"/>
        </pc:sldMkLst>
        <pc:picChg chg="add">
          <ac:chgData name="Deepak Rai" userId="af8780e5-e30d-435c-8a33-f1d164ef65ef" providerId="ADAL" clId="{3218CB6C-8023-4B6A-B061-5F34F29F43E2}" dt="2023-10-07T08:14:04.330" v="36" actId="22"/>
          <ac:picMkLst>
            <pc:docMk/>
            <pc:sldMk cId="1641514510" sldId="269"/>
            <ac:picMk id="3" creationId="{58A7198D-7647-A845-D1DB-93B442A533EA}"/>
          </ac:picMkLst>
        </pc:picChg>
      </pc:sldChg>
      <pc:sldChg chg="addSp new mod">
        <pc:chgData name="Deepak Rai" userId="af8780e5-e30d-435c-8a33-f1d164ef65ef" providerId="ADAL" clId="{3218CB6C-8023-4B6A-B061-5F34F29F43E2}" dt="2023-10-07T08:15:08.385" v="38" actId="22"/>
        <pc:sldMkLst>
          <pc:docMk/>
          <pc:sldMk cId="898979860" sldId="270"/>
        </pc:sldMkLst>
        <pc:picChg chg="add">
          <ac:chgData name="Deepak Rai" userId="af8780e5-e30d-435c-8a33-f1d164ef65ef" providerId="ADAL" clId="{3218CB6C-8023-4B6A-B061-5F34F29F43E2}" dt="2023-10-07T08:15:08.385" v="38" actId="22"/>
          <ac:picMkLst>
            <pc:docMk/>
            <pc:sldMk cId="898979860" sldId="270"/>
            <ac:picMk id="3" creationId="{56D3EF35-9BA2-E69E-3574-B8401C0EC5D4}"/>
          </ac:picMkLst>
        </pc:picChg>
      </pc:sldChg>
      <pc:sldChg chg="addSp new mod">
        <pc:chgData name="Deepak Rai" userId="af8780e5-e30d-435c-8a33-f1d164ef65ef" providerId="ADAL" clId="{3218CB6C-8023-4B6A-B061-5F34F29F43E2}" dt="2023-10-07T08:16:09.243" v="40" actId="22"/>
        <pc:sldMkLst>
          <pc:docMk/>
          <pc:sldMk cId="642469938" sldId="271"/>
        </pc:sldMkLst>
        <pc:picChg chg="add">
          <ac:chgData name="Deepak Rai" userId="af8780e5-e30d-435c-8a33-f1d164ef65ef" providerId="ADAL" clId="{3218CB6C-8023-4B6A-B061-5F34F29F43E2}" dt="2023-10-07T08:16:09.243" v="40" actId="22"/>
          <ac:picMkLst>
            <pc:docMk/>
            <pc:sldMk cId="642469938" sldId="271"/>
            <ac:picMk id="3" creationId="{69D25A00-DD1E-8441-BD9F-AE9FE050A28D}"/>
          </ac:picMkLst>
        </pc:picChg>
      </pc:sldChg>
      <pc:sldChg chg="addSp new mod">
        <pc:chgData name="Deepak Rai" userId="af8780e5-e30d-435c-8a33-f1d164ef65ef" providerId="ADAL" clId="{3218CB6C-8023-4B6A-B061-5F34F29F43E2}" dt="2023-10-07T08:16:53.954" v="42" actId="22"/>
        <pc:sldMkLst>
          <pc:docMk/>
          <pc:sldMk cId="2609811190" sldId="272"/>
        </pc:sldMkLst>
        <pc:picChg chg="add">
          <ac:chgData name="Deepak Rai" userId="af8780e5-e30d-435c-8a33-f1d164ef65ef" providerId="ADAL" clId="{3218CB6C-8023-4B6A-B061-5F34F29F43E2}" dt="2023-10-07T08:16:53.954" v="42" actId="22"/>
          <ac:picMkLst>
            <pc:docMk/>
            <pc:sldMk cId="2609811190" sldId="272"/>
            <ac:picMk id="3" creationId="{E9581BAB-2327-D0FB-DA13-CDAB0FFF88A4}"/>
          </ac:picMkLst>
        </pc:picChg>
      </pc:sldChg>
      <pc:sldChg chg="addSp new mod">
        <pc:chgData name="Deepak Rai" userId="af8780e5-e30d-435c-8a33-f1d164ef65ef" providerId="ADAL" clId="{3218CB6C-8023-4B6A-B061-5F34F29F43E2}" dt="2023-10-07T08:17:28.124" v="44" actId="22"/>
        <pc:sldMkLst>
          <pc:docMk/>
          <pc:sldMk cId="3188875744" sldId="273"/>
        </pc:sldMkLst>
        <pc:picChg chg="add">
          <ac:chgData name="Deepak Rai" userId="af8780e5-e30d-435c-8a33-f1d164ef65ef" providerId="ADAL" clId="{3218CB6C-8023-4B6A-B061-5F34F29F43E2}" dt="2023-10-07T08:17:28.124" v="44" actId="22"/>
          <ac:picMkLst>
            <pc:docMk/>
            <pc:sldMk cId="3188875744" sldId="273"/>
            <ac:picMk id="3" creationId="{24E26794-0892-654D-5B15-6555C6462891}"/>
          </ac:picMkLst>
        </pc:picChg>
      </pc:sldChg>
      <pc:sldChg chg="addSp new mod">
        <pc:chgData name="Deepak Rai" userId="af8780e5-e30d-435c-8a33-f1d164ef65ef" providerId="ADAL" clId="{3218CB6C-8023-4B6A-B061-5F34F29F43E2}" dt="2023-10-07T08:19:01.247" v="46" actId="22"/>
        <pc:sldMkLst>
          <pc:docMk/>
          <pc:sldMk cId="3222307115" sldId="274"/>
        </pc:sldMkLst>
        <pc:picChg chg="add">
          <ac:chgData name="Deepak Rai" userId="af8780e5-e30d-435c-8a33-f1d164ef65ef" providerId="ADAL" clId="{3218CB6C-8023-4B6A-B061-5F34F29F43E2}" dt="2023-10-07T08:19:01.247" v="46" actId="22"/>
          <ac:picMkLst>
            <pc:docMk/>
            <pc:sldMk cId="3222307115" sldId="274"/>
            <ac:picMk id="3" creationId="{D91D4258-EF6B-C216-3B60-54B3A00C6948}"/>
          </ac:picMkLst>
        </pc:picChg>
      </pc:sldChg>
      <pc:sldChg chg="addSp new mod">
        <pc:chgData name="Deepak Rai" userId="af8780e5-e30d-435c-8a33-f1d164ef65ef" providerId="ADAL" clId="{3218CB6C-8023-4B6A-B061-5F34F29F43E2}" dt="2023-10-07T08:19:22.032" v="48" actId="22"/>
        <pc:sldMkLst>
          <pc:docMk/>
          <pc:sldMk cId="3148865925" sldId="275"/>
        </pc:sldMkLst>
        <pc:picChg chg="add">
          <ac:chgData name="Deepak Rai" userId="af8780e5-e30d-435c-8a33-f1d164ef65ef" providerId="ADAL" clId="{3218CB6C-8023-4B6A-B061-5F34F29F43E2}" dt="2023-10-07T08:19:22.032" v="48" actId="22"/>
          <ac:picMkLst>
            <pc:docMk/>
            <pc:sldMk cId="3148865925" sldId="275"/>
            <ac:picMk id="3" creationId="{387EDAEA-6704-983A-B108-29D20560FD76}"/>
          </ac:picMkLst>
        </pc:picChg>
      </pc:sldChg>
      <pc:sldChg chg="addSp new mod">
        <pc:chgData name="Deepak Rai" userId="af8780e5-e30d-435c-8a33-f1d164ef65ef" providerId="ADAL" clId="{3218CB6C-8023-4B6A-B061-5F34F29F43E2}" dt="2023-10-07T08:19:51.761" v="50" actId="22"/>
        <pc:sldMkLst>
          <pc:docMk/>
          <pc:sldMk cId="3212509110" sldId="276"/>
        </pc:sldMkLst>
        <pc:picChg chg="add">
          <ac:chgData name="Deepak Rai" userId="af8780e5-e30d-435c-8a33-f1d164ef65ef" providerId="ADAL" clId="{3218CB6C-8023-4B6A-B061-5F34F29F43E2}" dt="2023-10-07T08:19:51.761" v="50" actId="22"/>
          <ac:picMkLst>
            <pc:docMk/>
            <pc:sldMk cId="3212509110" sldId="276"/>
            <ac:picMk id="3" creationId="{219E2FC9-5B25-F0C5-355B-25D03D9A146C}"/>
          </ac:picMkLst>
        </pc:picChg>
      </pc:sldChg>
      <pc:sldChg chg="addSp new mod">
        <pc:chgData name="Deepak Rai" userId="af8780e5-e30d-435c-8a33-f1d164ef65ef" providerId="ADAL" clId="{3218CB6C-8023-4B6A-B061-5F34F29F43E2}" dt="2023-10-07T08:20:30.243" v="52" actId="22"/>
        <pc:sldMkLst>
          <pc:docMk/>
          <pc:sldMk cId="451739592" sldId="277"/>
        </pc:sldMkLst>
        <pc:picChg chg="add">
          <ac:chgData name="Deepak Rai" userId="af8780e5-e30d-435c-8a33-f1d164ef65ef" providerId="ADAL" clId="{3218CB6C-8023-4B6A-B061-5F34F29F43E2}" dt="2023-10-07T08:20:30.243" v="52" actId="22"/>
          <ac:picMkLst>
            <pc:docMk/>
            <pc:sldMk cId="451739592" sldId="277"/>
            <ac:picMk id="3" creationId="{8FF0B0A2-EEB1-A453-0473-E824901D879E}"/>
          </ac:picMkLst>
        </pc:picChg>
      </pc:sldChg>
      <pc:sldChg chg="addSp new mod">
        <pc:chgData name="Deepak Rai" userId="af8780e5-e30d-435c-8a33-f1d164ef65ef" providerId="ADAL" clId="{3218CB6C-8023-4B6A-B061-5F34F29F43E2}" dt="2023-10-07T08:21:10.552" v="54" actId="22"/>
        <pc:sldMkLst>
          <pc:docMk/>
          <pc:sldMk cId="2986075139" sldId="278"/>
        </pc:sldMkLst>
        <pc:picChg chg="add">
          <ac:chgData name="Deepak Rai" userId="af8780e5-e30d-435c-8a33-f1d164ef65ef" providerId="ADAL" clId="{3218CB6C-8023-4B6A-B061-5F34F29F43E2}" dt="2023-10-07T08:21:10.552" v="54" actId="22"/>
          <ac:picMkLst>
            <pc:docMk/>
            <pc:sldMk cId="2986075139" sldId="278"/>
            <ac:picMk id="3" creationId="{DD189D5A-D60C-4300-BA1C-8B2652A733FB}"/>
          </ac:picMkLst>
        </pc:picChg>
      </pc:sldChg>
      <pc:sldChg chg="addSp new mod">
        <pc:chgData name="Deepak Rai" userId="af8780e5-e30d-435c-8a33-f1d164ef65ef" providerId="ADAL" clId="{3218CB6C-8023-4B6A-B061-5F34F29F43E2}" dt="2023-10-07T08:21:35.423" v="56" actId="22"/>
        <pc:sldMkLst>
          <pc:docMk/>
          <pc:sldMk cId="803824082" sldId="279"/>
        </pc:sldMkLst>
        <pc:picChg chg="add">
          <ac:chgData name="Deepak Rai" userId="af8780e5-e30d-435c-8a33-f1d164ef65ef" providerId="ADAL" clId="{3218CB6C-8023-4B6A-B061-5F34F29F43E2}" dt="2023-10-07T08:21:35.423" v="56" actId="22"/>
          <ac:picMkLst>
            <pc:docMk/>
            <pc:sldMk cId="803824082" sldId="279"/>
            <ac:picMk id="3" creationId="{EA335ECB-DA35-88DC-D9F5-9D96E61AA5B3}"/>
          </ac:picMkLst>
        </pc:picChg>
      </pc:sldChg>
      <pc:sldChg chg="addSp new mod">
        <pc:chgData name="Deepak Rai" userId="af8780e5-e30d-435c-8a33-f1d164ef65ef" providerId="ADAL" clId="{3218CB6C-8023-4B6A-B061-5F34F29F43E2}" dt="2023-10-07T08:22:45.537" v="58" actId="22"/>
        <pc:sldMkLst>
          <pc:docMk/>
          <pc:sldMk cId="61443190" sldId="280"/>
        </pc:sldMkLst>
        <pc:picChg chg="add">
          <ac:chgData name="Deepak Rai" userId="af8780e5-e30d-435c-8a33-f1d164ef65ef" providerId="ADAL" clId="{3218CB6C-8023-4B6A-B061-5F34F29F43E2}" dt="2023-10-07T08:22:45.537" v="58" actId="22"/>
          <ac:picMkLst>
            <pc:docMk/>
            <pc:sldMk cId="61443190" sldId="280"/>
            <ac:picMk id="3" creationId="{8FCC7169-A2CA-1609-1C49-2F31223FD8A2}"/>
          </ac:picMkLst>
        </pc:picChg>
      </pc:sldChg>
      <pc:sldChg chg="addSp new mod">
        <pc:chgData name="Deepak Rai" userId="af8780e5-e30d-435c-8a33-f1d164ef65ef" providerId="ADAL" clId="{3218CB6C-8023-4B6A-B061-5F34F29F43E2}" dt="2023-10-07T08:23:29.295" v="61" actId="22"/>
        <pc:sldMkLst>
          <pc:docMk/>
          <pc:sldMk cId="2602513657" sldId="281"/>
        </pc:sldMkLst>
        <pc:picChg chg="add">
          <ac:chgData name="Deepak Rai" userId="af8780e5-e30d-435c-8a33-f1d164ef65ef" providerId="ADAL" clId="{3218CB6C-8023-4B6A-B061-5F34F29F43E2}" dt="2023-10-07T08:23:04.947" v="60" actId="22"/>
          <ac:picMkLst>
            <pc:docMk/>
            <pc:sldMk cId="2602513657" sldId="281"/>
            <ac:picMk id="3" creationId="{4AFF0900-8B0E-B9EE-69E3-187A200F12EF}"/>
          </ac:picMkLst>
        </pc:picChg>
        <pc:picChg chg="add">
          <ac:chgData name="Deepak Rai" userId="af8780e5-e30d-435c-8a33-f1d164ef65ef" providerId="ADAL" clId="{3218CB6C-8023-4B6A-B061-5F34F29F43E2}" dt="2023-10-07T08:23:29.295" v="61" actId="22"/>
          <ac:picMkLst>
            <pc:docMk/>
            <pc:sldMk cId="2602513657" sldId="281"/>
            <ac:picMk id="5" creationId="{F56D4BCA-7956-03FC-7926-C12F74CF027A}"/>
          </ac:picMkLst>
        </pc:picChg>
      </pc:sldChg>
      <pc:sldChg chg="addSp new mod">
        <pc:chgData name="Deepak Rai" userId="af8780e5-e30d-435c-8a33-f1d164ef65ef" providerId="ADAL" clId="{3218CB6C-8023-4B6A-B061-5F34F29F43E2}" dt="2023-10-07T08:24:10.807" v="63" actId="22"/>
        <pc:sldMkLst>
          <pc:docMk/>
          <pc:sldMk cId="1861122085" sldId="282"/>
        </pc:sldMkLst>
        <pc:picChg chg="add">
          <ac:chgData name="Deepak Rai" userId="af8780e5-e30d-435c-8a33-f1d164ef65ef" providerId="ADAL" clId="{3218CB6C-8023-4B6A-B061-5F34F29F43E2}" dt="2023-10-07T08:24:10.807" v="63" actId="22"/>
          <ac:picMkLst>
            <pc:docMk/>
            <pc:sldMk cId="1861122085" sldId="282"/>
            <ac:picMk id="3" creationId="{5C5042CC-F656-E476-E2E2-C6A45CF32F14}"/>
          </ac:picMkLst>
        </pc:picChg>
      </pc:sldChg>
      <pc:sldChg chg="addSp new mod">
        <pc:chgData name="Deepak Rai" userId="af8780e5-e30d-435c-8a33-f1d164ef65ef" providerId="ADAL" clId="{3218CB6C-8023-4B6A-B061-5F34F29F43E2}" dt="2023-10-07T08:25:27.297" v="65" actId="22"/>
        <pc:sldMkLst>
          <pc:docMk/>
          <pc:sldMk cId="2606599957" sldId="283"/>
        </pc:sldMkLst>
        <pc:picChg chg="add">
          <ac:chgData name="Deepak Rai" userId="af8780e5-e30d-435c-8a33-f1d164ef65ef" providerId="ADAL" clId="{3218CB6C-8023-4B6A-B061-5F34F29F43E2}" dt="2023-10-07T08:25:27.297" v="65" actId="22"/>
          <ac:picMkLst>
            <pc:docMk/>
            <pc:sldMk cId="2606599957" sldId="283"/>
            <ac:picMk id="3" creationId="{B29A45A4-7E3B-D194-01F3-B89240F6CA71}"/>
          </ac:picMkLst>
        </pc:picChg>
      </pc:sldChg>
      <pc:sldChg chg="addSp modSp new">
        <pc:chgData name="Deepak Rai" userId="af8780e5-e30d-435c-8a33-f1d164ef65ef" providerId="ADAL" clId="{3218CB6C-8023-4B6A-B061-5F34F29F43E2}" dt="2023-10-07T08:27:23.665" v="92"/>
        <pc:sldMkLst>
          <pc:docMk/>
          <pc:sldMk cId="1571935419" sldId="284"/>
        </pc:sldMkLst>
        <pc:picChg chg="add mod">
          <ac:chgData name="Deepak Rai" userId="af8780e5-e30d-435c-8a33-f1d164ef65ef" providerId="ADAL" clId="{3218CB6C-8023-4B6A-B061-5F34F29F43E2}" dt="2023-10-07T08:27:23.665" v="92"/>
          <ac:picMkLst>
            <pc:docMk/>
            <pc:sldMk cId="1571935419" sldId="284"/>
            <ac:picMk id="2" creationId="{2FE37946-79EA-DBCB-BE16-8DE721FD06E1}"/>
          </ac:picMkLst>
        </pc:picChg>
      </pc:sldChg>
      <pc:sldChg chg="add">
        <pc:chgData name="Deepak Rai" userId="af8780e5-e30d-435c-8a33-f1d164ef65ef" providerId="ADAL" clId="{3218CB6C-8023-4B6A-B061-5F34F29F43E2}" dt="2023-10-07T08:26:44.850" v="68"/>
        <pc:sldMkLst>
          <pc:docMk/>
          <pc:sldMk cId="0" sldId="299"/>
        </pc:sldMkLst>
      </pc:sldChg>
      <pc:sldChg chg="delSp modSp add mod setBg delDesignElem">
        <pc:chgData name="Deepak Rai" userId="af8780e5-e30d-435c-8a33-f1d164ef65ef" providerId="ADAL" clId="{3218CB6C-8023-4B6A-B061-5F34F29F43E2}" dt="2023-10-07T08:29:35.723" v="98" actId="20577"/>
        <pc:sldMkLst>
          <pc:docMk/>
          <pc:sldMk cId="2731330198" sldId="300"/>
        </pc:sldMkLst>
        <pc:spChg chg="mod">
          <ac:chgData name="Deepak Rai" userId="af8780e5-e30d-435c-8a33-f1d164ef65ef" providerId="ADAL" clId="{3218CB6C-8023-4B6A-B061-5F34F29F43E2}" dt="2023-10-07T08:29:35.723" v="98" actId="20577"/>
          <ac:spMkLst>
            <pc:docMk/>
            <pc:sldMk cId="2731330198" sldId="300"/>
            <ac:spMk id="5" creationId="{93408FD1-409D-4C74-C3C7-7933C6C5BAB3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26" creationId="{F3060C83-F051-4F0E-ABAD-AA0DFC48B218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28" creationId="{83C98ABE-055B-441F-B07E-44F97F083C39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30" creationId="{29FDB030-9B49-4CED-8CCD-4D99382388AC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32" creationId="{3783CA14-24A1-485C-8B30-D6A5D87987AD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34" creationId="{9A97C86A-04D6-40F7-AE84-31AB43E6A846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36" creationId="{FF9F2414-84E8-453E-B1F3-389FDE8192D9}"/>
          </ac:spMkLst>
        </pc:spChg>
        <pc:spChg chg="del">
          <ac:chgData name="Deepak Rai" userId="af8780e5-e30d-435c-8a33-f1d164ef65ef" providerId="ADAL" clId="{3218CB6C-8023-4B6A-B061-5F34F29F43E2}" dt="2023-10-07T08:26:44.850" v="68"/>
          <ac:spMkLst>
            <pc:docMk/>
            <pc:sldMk cId="2731330198" sldId="300"/>
            <ac:spMk id="38" creationId="{3ECA69A1-7536-43AC-85EF-C7106179F5ED}"/>
          </ac:spMkLst>
        </pc:spChg>
      </pc:sldChg>
      <pc:sldChg chg="addSp new mod">
        <pc:chgData name="Deepak Rai" userId="af8780e5-e30d-435c-8a33-f1d164ef65ef" providerId="ADAL" clId="{3218CB6C-8023-4B6A-B061-5F34F29F43E2}" dt="2023-10-07T08:29:25.208" v="94" actId="22"/>
        <pc:sldMkLst>
          <pc:docMk/>
          <pc:sldMk cId="2371956603" sldId="301"/>
        </pc:sldMkLst>
        <pc:picChg chg="add">
          <ac:chgData name="Deepak Rai" userId="af8780e5-e30d-435c-8a33-f1d164ef65ef" providerId="ADAL" clId="{3218CB6C-8023-4B6A-B061-5F34F29F43E2}" dt="2023-10-07T08:29:25.208" v="94" actId="22"/>
          <ac:picMkLst>
            <pc:docMk/>
            <pc:sldMk cId="2371956603" sldId="301"/>
            <ac:picMk id="3" creationId="{1BAA81DE-83B4-F938-118F-1D0E20CB464E}"/>
          </ac:picMkLst>
        </pc:picChg>
      </pc:sldChg>
      <pc:sldChg chg="modSp add mod">
        <pc:chgData name="Deepak Rai" userId="af8780e5-e30d-435c-8a33-f1d164ef65ef" providerId="ADAL" clId="{3218CB6C-8023-4B6A-B061-5F34F29F43E2}" dt="2023-10-07T08:29:48.658" v="101" actId="20577"/>
        <pc:sldMkLst>
          <pc:docMk/>
          <pc:sldMk cId="3261723927" sldId="302"/>
        </pc:sldMkLst>
        <pc:spChg chg="mod">
          <ac:chgData name="Deepak Rai" userId="af8780e5-e30d-435c-8a33-f1d164ef65ef" providerId="ADAL" clId="{3218CB6C-8023-4B6A-B061-5F34F29F43E2}" dt="2023-10-07T08:29:48.658" v="101" actId="20577"/>
          <ac:spMkLst>
            <pc:docMk/>
            <pc:sldMk cId="3261723927" sldId="302"/>
            <ac:spMk id="5" creationId="{93408FD1-409D-4C74-C3C7-7933C6C5BAB3}"/>
          </ac:spMkLst>
        </pc:spChg>
      </pc:sldChg>
      <pc:sldChg chg="addSp new mod">
        <pc:chgData name="Deepak Rai" userId="af8780e5-e30d-435c-8a33-f1d164ef65ef" providerId="ADAL" clId="{3218CB6C-8023-4B6A-B061-5F34F29F43E2}" dt="2023-10-07T08:31:56.879" v="103" actId="22"/>
        <pc:sldMkLst>
          <pc:docMk/>
          <pc:sldMk cId="3398588644" sldId="303"/>
        </pc:sldMkLst>
        <pc:picChg chg="add">
          <ac:chgData name="Deepak Rai" userId="af8780e5-e30d-435c-8a33-f1d164ef65ef" providerId="ADAL" clId="{3218CB6C-8023-4B6A-B061-5F34F29F43E2}" dt="2023-10-07T08:31:56.879" v="103" actId="22"/>
          <ac:picMkLst>
            <pc:docMk/>
            <pc:sldMk cId="3398588644" sldId="303"/>
            <ac:picMk id="3" creationId="{5E1EC762-F513-7A89-49C7-C39A15E647D7}"/>
          </ac:picMkLst>
        </pc:picChg>
      </pc:sldChg>
      <pc:sldChg chg="addSp new mod">
        <pc:chgData name="Deepak Rai" userId="af8780e5-e30d-435c-8a33-f1d164ef65ef" providerId="ADAL" clId="{3218CB6C-8023-4B6A-B061-5F34F29F43E2}" dt="2023-10-07T08:32:26.556" v="105" actId="22"/>
        <pc:sldMkLst>
          <pc:docMk/>
          <pc:sldMk cId="3154492395" sldId="304"/>
        </pc:sldMkLst>
        <pc:picChg chg="add">
          <ac:chgData name="Deepak Rai" userId="af8780e5-e30d-435c-8a33-f1d164ef65ef" providerId="ADAL" clId="{3218CB6C-8023-4B6A-B061-5F34F29F43E2}" dt="2023-10-07T08:32:26.556" v="105" actId="22"/>
          <ac:picMkLst>
            <pc:docMk/>
            <pc:sldMk cId="3154492395" sldId="304"/>
            <ac:picMk id="3" creationId="{49680E74-8784-BF66-4D5C-C44DE6C418CB}"/>
          </ac:picMkLst>
        </pc:picChg>
      </pc:sldChg>
      <pc:sldChg chg="addSp delSp new mod">
        <pc:chgData name="Deepak Rai" userId="af8780e5-e30d-435c-8a33-f1d164ef65ef" providerId="ADAL" clId="{3218CB6C-8023-4B6A-B061-5F34F29F43E2}" dt="2023-10-07T08:34:18.161" v="110" actId="22"/>
        <pc:sldMkLst>
          <pc:docMk/>
          <pc:sldMk cId="3699774488" sldId="305"/>
        </pc:sldMkLst>
        <pc:picChg chg="add del">
          <ac:chgData name="Deepak Rai" userId="af8780e5-e30d-435c-8a33-f1d164ef65ef" providerId="ADAL" clId="{3218CB6C-8023-4B6A-B061-5F34F29F43E2}" dt="2023-10-07T08:34:17.660" v="109" actId="478"/>
          <ac:picMkLst>
            <pc:docMk/>
            <pc:sldMk cId="3699774488" sldId="305"/>
            <ac:picMk id="3" creationId="{ABF4FA4E-28A3-EF2E-EA9E-4AFD00CD0648}"/>
          </ac:picMkLst>
        </pc:picChg>
        <pc:picChg chg="add">
          <ac:chgData name="Deepak Rai" userId="af8780e5-e30d-435c-8a33-f1d164ef65ef" providerId="ADAL" clId="{3218CB6C-8023-4B6A-B061-5F34F29F43E2}" dt="2023-10-07T08:34:18.161" v="110" actId="22"/>
          <ac:picMkLst>
            <pc:docMk/>
            <pc:sldMk cId="3699774488" sldId="305"/>
            <ac:picMk id="5" creationId="{322C4033-859C-5917-F489-5141AD0C4DC6}"/>
          </ac:picMkLst>
        </pc:picChg>
      </pc:sldChg>
      <pc:sldChg chg="addSp new mod">
        <pc:chgData name="Deepak Rai" userId="af8780e5-e30d-435c-8a33-f1d164ef65ef" providerId="ADAL" clId="{3218CB6C-8023-4B6A-B061-5F34F29F43E2}" dt="2023-10-07T08:34:45.030" v="111" actId="22"/>
        <pc:sldMkLst>
          <pc:docMk/>
          <pc:sldMk cId="3370706683" sldId="306"/>
        </pc:sldMkLst>
        <pc:picChg chg="add">
          <ac:chgData name="Deepak Rai" userId="af8780e5-e30d-435c-8a33-f1d164ef65ef" providerId="ADAL" clId="{3218CB6C-8023-4B6A-B061-5F34F29F43E2}" dt="2023-10-07T08:34:45.030" v="111" actId="22"/>
          <ac:picMkLst>
            <pc:docMk/>
            <pc:sldMk cId="3370706683" sldId="306"/>
            <ac:picMk id="3" creationId="{F2E0A525-7E60-E86B-71B7-35459BFFADB3}"/>
          </ac:picMkLst>
        </pc:picChg>
      </pc:sldChg>
      <pc:sldChg chg="addSp new mod">
        <pc:chgData name="Deepak Rai" userId="af8780e5-e30d-435c-8a33-f1d164ef65ef" providerId="ADAL" clId="{3218CB6C-8023-4B6A-B061-5F34F29F43E2}" dt="2023-10-07T08:36:17.514" v="114" actId="22"/>
        <pc:sldMkLst>
          <pc:docMk/>
          <pc:sldMk cId="1293087236" sldId="307"/>
        </pc:sldMkLst>
        <pc:picChg chg="add">
          <ac:chgData name="Deepak Rai" userId="af8780e5-e30d-435c-8a33-f1d164ef65ef" providerId="ADAL" clId="{3218CB6C-8023-4B6A-B061-5F34F29F43E2}" dt="2023-10-07T08:35:11.135" v="113" actId="22"/>
          <ac:picMkLst>
            <pc:docMk/>
            <pc:sldMk cId="1293087236" sldId="307"/>
            <ac:picMk id="3" creationId="{3C2EEDEE-E647-2922-A36D-C488F7F84D7D}"/>
          </ac:picMkLst>
        </pc:picChg>
        <pc:picChg chg="add">
          <ac:chgData name="Deepak Rai" userId="af8780e5-e30d-435c-8a33-f1d164ef65ef" providerId="ADAL" clId="{3218CB6C-8023-4B6A-B061-5F34F29F43E2}" dt="2023-10-07T08:36:17.514" v="114" actId="22"/>
          <ac:picMkLst>
            <pc:docMk/>
            <pc:sldMk cId="1293087236" sldId="307"/>
            <ac:picMk id="5" creationId="{2AC35290-DA59-D192-210C-8DA43D03548C}"/>
          </ac:picMkLst>
        </pc:picChg>
      </pc:sldChg>
      <pc:sldChg chg="addSp delSp new mod">
        <pc:chgData name="Deepak Rai" userId="af8780e5-e30d-435c-8a33-f1d164ef65ef" providerId="ADAL" clId="{3218CB6C-8023-4B6A-B061-5F34F29F43E2}" dt="2023-10-07T08:37:59.152" v="118" actId="22"/>
        <pc:sldMkLst>
          <pc:docMk/>
          <pc:sldMk cId="3718265654" sldId="308"/>
        </pc:sldMkLst>
        <pc:picChg chg="add">
          <ac:chgData name="Deepak Rai" userId="af8780e5-e30d-435c-8a33-f1d164ef65ef" providerId="ADAL" clId="{3218CB6C-8023-4B6A-B061-5F34F29F43E2}" dt="2023-10-07T08:36:47.666" v="116" actId="22"/>
          <ac:picMkLst>
            <pc:docMk/>
            <pc:sldMk cId="3718265654" sldId="308"/>
            <ac:picMk id="3" creationId="{3A660E62-E59C-48AC-5B6F-2084E011BBE4}"/>
          </ac:picMkLst>
        </pc:picChg>
        <pc:picChg chg="add del">
          <ac:chgData name="Deepak Rai" userId="af8780e5-e30d-435c-8a33-f1d164ef65ef" providerId="ADAL" clId="{3218CB6C-8023-4B6A-B061-5F34F29F43E2}" dt="2023-10-07T08:37:59.152" v="118" actId="22"/>
          <ac:picMkLst>
            <pc:docMk/>
            <pc:sldMk cId="3718265654" sldId="308"/>
            <ac:picMk id="5" creationId="{93A431EA-0E28-2F5C-3236-2D7AE266730D}"/>
          </ac:picMkLst>
        </pc:picChg>
      </pc:sldChg>
      <pc:sldChg chg="addSp new mod">
        <pc:chgData name="Deepak Rai" userId="af8780e5-e30d-435c-8a33-f1d164ef65ef" providerId="ADAL" clId="{3218CB6C-8023-4B6A-B061-5F34F29F43E2}" dt="2023-10-07T08:38:01.767" v="120" actId="22"/>
        <pc:sldMkLst>
          <pc:docMk/>
          <pc:sldMk cId="97720379" sldId="309"/>
        </pc:sldMkLst>
        <pc:picChg chg="add">
          <ac:chgData name="Deepak Rai" userId="af8780e5-e30d-435c-8a33-f1d164ef65ef" providerId="ADAL" clId="{3218CB6C-8023-4B6A-B061-5F34F29F43E2}" dt="2023-10-07T08:38:01.767" v="120" actId="22"/>
          <ac:picMkLst>
            <pc:docMk/>
            <pc:sldMk cId="97720379" sldId="309"/>
            <ac:picMk id="3" creationId="{F198941E-0BC4-864C-94AB-9BC0BF75BD6A}"/>
          </ac:picMkLst>
        </pc:picChg>
      </pc:sldChg>
      <pc:sldChg chg="addSp new mod">
        <pc:chgData name="Deepak Rai" userId="af8780e5-e30d-435c-8a33-f1d164ef65ef" providerId="ADAL" clId="{3218CB6C-8023-4B6A-B061-5F34F29F43E2}" dt="2023-10-07T08:38:41.184" v="122" actId="22"/>
        <pc:sldMkLst>
          <pc:docMk/>
          <pc:sldMk cId="218764605" sldId="310"/>
        </pc:sldMkLst>
        <pc:picChg chg="add">
          <ac:chgData name="Deepak Rai" userId="af8780e5-e30d-435c-8a33-f1d164ef65ef" providerId="ADAL" clId="{3218CB6C-8023-4B6A-B061-5F34F29F43E2}" dt="2023-10-07T08:38:41.184" v="122" actId="22"/>
          <ac:picMkLst>
            <pc:docMk/>
            <pc:sldMk cId="218764605" sldId="310"/>
            <ac:picMk id="3" creationId="{72AEC835-325B-640B-6261-D9F909BF9CAC}"/>
          </ac:picMkLst>
        </pc:picChg>
      </pc:sldChg>
      <pc:sldChg chg="addSp new mod">
        <pc:chgData name="Deepak Rai" userId="af8780e5-e30d-435c-8a33-f1d164ef65ef" providerId="ADAL" clId="{3218CB6C-8023-4B6A-B061-5F34F29F43E2}" dt="2023-10-07T08:39:24.380" v="124" actId="22"/>
        <pc:sldMkLst>
          <pc:docMk/>
          <pc:sldMk cId="2559607075" sldId="311"/>
        </pc:sldMkLst>
        <pc:picChg chg="add">
          <ac:chgData name="Deepak Rai" userId="af8780e5-e30d-435c-8a33-f1d164ef65ef" providerId="ADAL" clId="{3218CB6C-8023-4B6A-B061-5F34F29F43E2}" dt="2023-10-07T08:39:24.380" v="124" actId="22"/>
          <ac:picMkLst>
            <pc:docMk/>
            <pc:sldMk cId="2559607075" sldId="311"/>
            <ac:picMk id="3" creationId="{2B4174AB-506A-5DA5-7BF8-4EF98AD06F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A2A2D-07E0-4DC4-BFEB-4F9F23377A6D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7FE7C-6E50-4E22-AE7A-EBF11EE72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4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30F8-4777-F543-8808-3222CDEBE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CC3F2-612C-F1E9-33BC-CC1803D46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91AA-A96B-3EF7-8DA7-EA57CC31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6AEBD-24F7-2820-00B4-62F28906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4C86-8CF8-9A58-1FB4-3FC73145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93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4004-BF18-DBE1-EE02-08685F7E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A8BE-D45D-3941-68B6-D56AF390B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FEE6-4954-B16D-C410-6353582A2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994-2DE4-4E88-EC56-D2E11D47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4E3F-0A04-4FA3-FB9B-2BC6A745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CBC8A-88FB-B29B-0C08-CD5E8F046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0623-3A8C-12DA-B40D-6F79554B5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6184D-FE45-7BC4-86FB-2FBE15D8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7C8D-7BE4-FC61-FE8A-1359A098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668-B7FF-6677-5DFB-C447808D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409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12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blinds dir="vert"/>
      </p:transition>
    </mc:Choice>
    <mc:Fallback xmlns="">
      <p:transition spd="med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9B04-6D58-CA5B-FC05-61C6C488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10619-1112-0012-4D19-C1D55981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2139-B3F2-82D2-82F7-FF0051F8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10DA-80F1-8C1F-19DF-1A5F4083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F6810-5C7C-C668-7B31-699BED52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75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C377-1FE7-8245-44C7-A0FD97AC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8575B-148A-DD08-DA60-F1BCEF528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D7382-38C4-1E4F-6962-4EF6847E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9404-9CE6-C860-62EF-DB2C18F0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66543-67F8-C2AE-17C2-0BA3755D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7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28A5-F4F7-A17E-4802-BAE056A2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3426-7420-0AB4-C3E6-BAF1FD82C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783B3-711F-2B96-9A99-6A1250D72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FDB4D-1D82-1C85-AA56-AC966871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FB46-839A-1EF8-3DE4-9C806E28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E02C5-C2E4-EEB6-945E-F44A0770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98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45C4-8F33-3F29-78AD-6FF27624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58A5-A86B-BE0D-8E9C-5990DBBD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BD091-AED0-A96A-848F-CAAB1AA5D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D87AFB-98F8-0723-36C6-046E566C0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46951-5B94-2042-DA02-5A7B79AA8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218E2-F1B1-8516-4A63-3A2FDA10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B8640-A980-F53A-8185-ECE6A099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2D311-CB10-79F9-CC6A-2AABE09F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74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7DB-FCF5-5CAD-44A9-EE0A5518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D9E8F-762B-DC64-7632-0AE62797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8889-C32A-C9F9-1ED4-6B1BD66C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6DA51-2139-C0FD-56B2-CD6D4B78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6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2ED29-3AE4-BCA8-77C1-7EF0B27A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40B55-F390-E083-ED05-A9521DF1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87EE2-48E3-D20D-F1AE-1C70B2EA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02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3A3A-D469-67D4-CFFA-A8596C16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796D-7D35-EB4B-AFC4-36C598EE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DD31B-AF89-B61F-2CE7-5252CAC47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C86FB-1029-4648-4448-07DD7DA1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CD94-9E3A-7FEC-228E-BF225DCD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9998A-DD49-2210-DDEB-7CF9BEC8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03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58C7-1EE0-596F-55FA-62F6C18B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1FA13-1802-3E40-005A-D20F1DD2F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0AE20-E26C-110C-B55F-436D60A78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929F6-74E0-7003-5159-8FD0C968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A22A5-1F7C-F902-E9C2-EC075084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88B27-EC92-97E8-7C1A-A3E02093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21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45560-8E51-0EDE-7D68-44EFF90A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C278D-A091-B9A6-0AEA-CEF95ED6D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0EB32-B2B1-AC66-1BD5-632C28D1B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0A30A-AC33-4D05-A2FD-811718FC384B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BB87-A494-4211-E8E3-045E49696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B178-7AF4-1329-F944-57B7BA762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5150-84AE-49A8-ADF0-6EFE5A718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22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55183" y="1213129"/>
            <a:ext cx="773774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Soft Computing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111;p17">
            <a:extLst>
              <a:ext uri="{FF2B5EF4-FFF2-40B4-BE49-F238E27FC236}">
                <a16:creationId xmlns:a16="http://schemas.microsoft.com/office/drawing/2014/main" id="{3E67C85B-0ABE-4D7A-B4D3-EAFD43ADB617}"/>
              </a:ext>
            </a:extLst>
          </p:cNvPr>
          <p:cNvSpPr txBox="1">
            <a:spLocks/>
          </p:cNvSpPr>
          <p:nvPr/>
        </p:nvSpPr>
        <p:spPr>
          <a:xfrm>
            <a:off x="1048200" y="4423146"/>
            <a:ext cx="10095600" cy="19949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667" b="1" dirty="0"/>
              <a:t>Deepak Rai</a:t>
            </a:r>
          </a:p>
          <a:p>
            <a:pPr>
              <a:lnSpc>
                <a:spcPct val="150000"/>
              </a:lnSpc>
            </a:pPr>
            <a:r>
              <a:rPr lang="en-IN" sz="2667" dirty="0"/>
              <a:t>Asst. Professor</a:t>
            </a:r>
          </a:p>
          <a:p>
            <a:pPr>
              <a:lnSpc>
                <a:spcPct val="150000"/>
              </a:lnSpc>
            </a:pPr>
            <a:r>
              <a:rPr lang="en-IN" sz="2667" dirty="0"/>
              <a:t>School of Computer Science Engineering and Technology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1F3BBD2-1ED4-4A62-B2E1-41669CB9C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7948" y="2632830"/>
            <a:ext cx="2999976" cy="314648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59DEB2C-69FC-438D-9122-A3024EF8F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627" y="120075"/>
            <a:ext cx="3490371" cy="1166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blinds dir="vert"/>
      </p:transition>
    </mc:Choice>
    <mc:Fallback xmlns="">
      <p:transition spd="med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4B9C9-ECA6-1EF1-D292-B95D3FDC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508550"/>
            <a:ext cx="9664846" cy="36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AB2E2-F759-15CF-9468-0A8CF513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166812"/>
            <a:ext cx="106584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AC991-0017-5679-C58A-E28FEA71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128712"/>
            <a:ext cx="106965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3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19CA2-4865-8438-0065-8D0663B4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119187"/>
            <a:ext cx="10715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8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2732-4F9D-65D2-4B26-B8FE1DE9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168046"/>
            <a:ext cx="9664846" cy="23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6C883-769F-6E96-1D80-632CC7BE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128712"/>
            <a:ext cx="10639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7198D-7647-A845-D1DB-93B442A5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157287"/>
            <a:ext cx="10639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3EF35-9BA2-E69E-3574-B8401C0E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176337"/>
            <a:ext cx="106394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7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25A00-DD1E-8441-BD9F-AE9FE050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204912"/>
            <a:ext cx="106965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81BAB-2327-D0FB-DA13-CDAB0FFF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185862"/>
            <a:ext cx="10677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1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08FD1-409D-4C74-C3C7-7933C6C5BAB3}"/>
              </a:ext>
            </a:extLst>
          </p:cNvPr>
          <p:cNvSpPr txBox="1"/>
          <p:nvPr/>
        </p:nvSpPr>
        <p:spPr>
          <a:xfrm>
            <a:off x="1645384" y="1899358"/>
            <a:ext cx="8901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GA </a:t>
            </a:r>
          </a:p>
          <a:p>
            <a:pPr algn="ctr"/>
            <a:r>
              <a:rPr lang="en-US" sz="8000" b="1" dirty="0">
                <a:solidFill>
                  <a:srgbClr val="00B0F0"/>
                </a:solidFill>
              </a:rPr>
              <a:t>Solved Problem - 1</a:t>
            </a:r>
            <a:endParaRPr lang="en-IN" sz="8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3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26794-0892-654D-5B15-6555C646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357312"/>
            <a:ext cx="10525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EDAEA-6704-983A-B108-29D20560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414462"/>
            <a:ext cx="10410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6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D4258-EF6B-C216-3B60-54B3A00C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462087"/>
            <a:ext cx="104870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0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E2FC9-5B25-F0C5-355B-25D03D9A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414462"/>
            <a:ext cx="10429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0B0A2-EEB1-A453-0473-E824901D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290637"/>
            <a:ext cx="105060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89D5A-D60C-4300-BA1C-8B2652A7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76337"/>
            <a:ext cx="105822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7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35ECB-DA35-88DC-D9F5-9D96E61A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166812"/>
            <a:ext cx="106203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7169-A2CA-1609-1C49-2F31223F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347787"/>
            <a:ext cx="105632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F0900-8B0E-B9EE-69E3-187A200F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176337"/>
            <a:ext cx="10506075" cy="450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D4BCA-7956-03FC-7926-C12F74CF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1214437"/>
            <a:ext cx="104679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042CC-F656-E476-E2E2-C6A45CF3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42987"/>
            <a:ext cx="103917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392AF-D976-3BC2-4231-BD0579F8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71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A45A4-7E3B-D194-01F3-B89240F6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23937"/>
            <a:ext cx="105441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9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08FD1-409D-4C74-C3C7-7933C6C5BAB3}"/>
              </a:ext>
            </a:extLst>
          </p:cNvPr>
          <p:cNvSpPr txBox="1"/>
          <p:nvPr/>
        </p:nvSpPr>
        <p:spPr>
          <a:xfrm>
            <a:off x="1645384" y="1899358"/>
            <a:ext cx="8901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GA </a:t>
            </a:r>
          </a:p>
          <a:p>
            <a:pPr algn="ctr"/>
            <a:r>
              <a:rPr lang="en-US" sz="8000" b="1" dirty="0">
                <a:solidFill>
                  <a:srgbClr val="00B0F0"/>
                </a:solidFill>
              </a:rPr>
              <a:t>Solved Problem - 2</a:t>
            </a:r>
            <a:endParaRPr lang="en-IN" sz="8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2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A81DE-83B4-F938-118F-1D0E20CB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090612"/>
            <a:ext cx="105251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6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EC762-F513-7A89-49C7-C39A15E6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528762"/>
            <a:ext cx="10467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8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80E74-8784-BF66-4D5C-C44DE6C4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176337"/>
            <a:ext cx="9420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92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4033-859C-5917-F489-5141AD0C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357312"/>
            <a:ext cx="104489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0A525-7E60-E86B-71B7-35459BFF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128712"/>
            <a:ext cx="10372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0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EEDEE-E647-2922-A36D-C488F7F8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214437"/>
            <a:ext cx="10563225" cy="442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35290-DA59-D192-210C-8DA43D03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90637"/>
            <a:ext cx="105251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60E62-E59C-48AC-5B6F-2084E011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85837"/>
            <a:ext cx="104679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5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8941E-0BC4-864C-94AB-9BC0BF75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633537"/>
            <a:ext cx="105251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63DCD-0628-4694-2572-5E62D3AF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3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EC835-325B-640B-6261-D9F909BF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214437"/>
            <a:ext cx="10544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174AB-506A-5DA5-7BF8-4EF98AD0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004887"/>
            <a:ext cx="106203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07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2FE37946-79EA-DBCB-BE16-8DE721FD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3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5D9E3-C556-365E-F4EC-489777B5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7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5922E1-1107-C658-A31C-6809A706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44" y="648380"/>
            <a:ext cx="7286625" cy="847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CCA89-45A8-4D26-4D4C-0E83862C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573665"/>
            <a:ext cx="106394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BE8B6-0516-E1ED-D166-8F35FEF7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C5AB3-CDE5-3202-8874-EB9746FE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C4432-92EF-0E86-7FE6-D18406FE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9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24</Words>
  <Application>Microsoft Office PowerPoint</Application>
  <PresentationFormat>Widescreen</PresentationFormat>
  <Paragraphs>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Soft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Rai</dc:creator>
  <cp:lastModifiedBy>Deepak Rai</cp:lastModifiedBy>
  <cp:revision>1</cp:revision>
  <dcterms:created xsi:type="dcterms:W3CDTF">2023-10-07T07:55:35Z</dcterms:created>
  <dcterms:modified xsi:type="dcterms:W3CDTF">2023-10-07T08:39:26Z</dcterms:modified>
</cp:coreProperties>
</file>